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0"/>
  </p:notesMasterIdLst>
  <p:handoutMasterIdLst>
    <p:handoutMasterId r:id="rId21"/>
  </p:handoutMasterIdLst>
  <p:sldIdLst>
    <p:sldId id="328" r:id="rId2"/>
    <p:sldId id="347" r:id="rId3"/>
    <p:sldId id="348" r:id="rId4"/>
    <p:sldId id="344" r:id="rId5"/>
    <p:sldId id="346" r:id="rId6"/>
    <p:sldId id="337" r:id="rId7"/>
    <p:sldId id="338" r:id="rId8"/>
    <p:sldId id="340" r:id="rId9"/>
    <p:sldId id="341" r:id="rId10"/>
    <p:sldId id="352" r:id="rId11"/>
    <p:sldId id="353" r:id="rId12"/>
    <p:sldId id="354" r:id="rId13"/>
    <p:sldId id="355" r:id="rId14"/>
    <p:sldId id="356" r:id="rId15"/>
    <p:sldId id="357" r:id="rId16"/>
    <p:sldId id="358" r:id="rId17"/>
    <p:sldId id="359" r:id="rId18"/>
    <p:sldId id="360" r:id="rId19"/>
  </p:sldIdLst>
  <p:sldSz cx="9144000" cy="6858000" type="screen4x3"/>
  <p:notesSz cx="6854825" cy="9750425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00"/>
    <a:srgbClr val="0066FF"/>
    <a:srgbClr val="008000"/>
    <a:srgbClr val="FFFF66"/>
    <a:srgbClr val="FFFF00"/>
    <a:srgbClr val="A5002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8" autoAdjust="0"/>
    <p:restoredTop sz="94692" autoAdjust="0"/>
  </p:normalViewPr>
  <p:slideViewPr>
    <p:cSldViewPr>
      <p:cViewPr varScale="1">
        <p:scale>
          <a:sx n="79" d="100"/>
          <a:sy n="79" d="100"/>
        </p:scale>
        <p:origin x="77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3025" y="0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88BBF-399B-4460-B4C3-99649C3151E5}" type="datetimeFigureOut">
              <a:rPr lang="tr-TR" smtClean="0"/>
              <a:pPr/>
              <a:t>15.12.2024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261475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3025" y="9261475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4ED88-B665-47B4-ABD3-614500CAFC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31838"/>
            <a:ext cx="4872037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30738"/>
            <a:ext cx="5483225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Click to edit Master text styles</a:t>
            </a:r>
          </a:p>
          <a:p>
            <a:pPr lvl="1"/>
            <a:r>
              <a:rPr lang="tr-TR" noProof="0"/>
              <a:t>Second level</a:t>
            </a:r>
          </a:p>
          <a:p>
            <a:pPr lvl="2"/>
            <a:r>
              <a:rPr lang="tr-TR" noProof="0"/>
              <a:t>Third level</a:t>
            </a:r>
          </a:p>
          <a:p>
            <a:pPr lvl="3"/>
            <a:r>
              <a:rPr lang="tr-TR" noProof="0"/>
              <a:t>Fourth level</a:t>
            </a:r>
          </a:p>
          <a:p>
            <a:pPr lvl="4"/>
            <a:r>
              <a:rPr lang="tr-TR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04BE854-C34A-4AF3-8CAB-4A3E625B152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BD6134-EC48-4DDB-8352-2AA74AEA1028}" type="slidenum">
              <a:rPr lang="tr-TR" smtClean="0"/>
              <a:pPr/>
              <a:t>1</a:t>
            </a:fld>
            <a:endParaRPr lang="tr-TR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E4941-52A8-4A3A-89B3-79DFC56A93D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AD1F3-083F-4871-8671-0DABE213744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B1EDF-0A4A-4EDA-AF1F-C5CBB209978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B2DD9-0586-4211-9211-E29FB5DBEBC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B4FCC-2F84-42BF-9648-98AF33E4E4F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131A5-E92C-4C20-805D-84C9F8F7D62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B72DA-4722-4F32-B9C7-2440CE70445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649D4-3861-40FD-A132-1E1708F49E2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CD3E6-8BF6-4A94-824C-C3E826CF371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5555C-E04B-4BF7-8896-2E4190AE021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F6CBE-9325-4B8C-A005-CEE27AC4FC5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77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DA96605-7625-4519-9C68-39BA53A4BB0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3" imgW="1276190" imgH="1190476" progId="">
                  <p:embed/>
                </p:oleObj>
              </mc:Choice>
              <mc:Fallback>
                <p:oleObj name="Photo Editor Fotoğrafı" r:id="rId13" imgW="1276190" imgH="1190476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8"/>
          <p:cNvGraphicFramePr>
            <a:graphicFrameLocks noChangeAspect="1"/>
          </p:cNvGraphicFramePr>
          <p:nvPr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5" imgW="2276793" imgH="590476" progId="">
                  <p:embed/>
                </p:oleObj>
              </mc:Choice>
              <mc:Fallback>
                <p:oleObj name="Photo Editor Fotoğrafı" r:id="rId15" imgW="2276793" imgH="590476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61" name="Line 9"/>
          <p:cNvSpPr>
            <a:spLocks noChangeShapeType="1"/>
          </p:cNvSpPr>
          <p:nvPr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3" imgW="1276190" imgH="1190476" progId="">
                  <p:embed/>
                </p:oleObj>
              </mc:Choice>
              <mc:Fallback>
                <p:oleObj name="Photo Editor Fotoğrafı" r:id="rId13" imgW="1276190" imgH="1190476" progId="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11"/>
          <p:cNvGraphicFramePr>
            <a:graphicFrameLocks noChangeAspect="1"/>
          </p:cNvGraphicFramePr>
          <p:nvPr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5" imgW="2276793" imgH="590476" progId="">
                  <p:embed/>
                </p:oleObj>
              </mc:Choice>
              <mc:Fallback>
                <p:oleObj name="Photo Editor Fotoğrafı" r:id="rId15" imgW="2276793" imgH="590476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64" name="Line 12"/>
          <p:cNvSpPr>
            <a:spLocks noChangeShapeType="1"/>
          </p:cNvSpPr>
          <p:nvPr userDrawn="1"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482544" y="2114532"/>
            <a:ext cx="8496300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60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Bilgisayar Programlama </a:t>
            </a:r>
            <a:r>
              <a:rPr lang="tr-TR" sz="600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tr-TR" sz="6000" b="1">
                <a:latin typeface="Times New Roman" pitchFamily="18" charset="0"/>
                <a:cs typeface="Times New Roman" pitchFamily="18" charset="0"/>
              </a:rPr>
              <a:t>UYGULAMA</a:t>
            </a:r>
            <a:endParaRPr lang="tr-TR" sz="6000" b="1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tr-TR" sz="3600" b="1" dirty="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1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45362" y="1416497"/>
            <a:ext cx="6853275" cy="4525963"/>
          </a:xfrm>
        </p:spPr>
        <p:txBody>
          <a:bodyPr/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3x2 boyutunda bir B matrisinin elemanları okutularak bu matrisin sıfırdan küçük elemanlarını tek boyutlu bir y dizisine aktaran programı yazınız.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ÇÖZÜM</a:t>
            </a:r>
            <a:r>
              <a:rPr lang="tr-TR" kern="12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</a:p>
        </p:txBody>
      </p:sp>
      <p:grpSp>
        <p:nvGrpSpPr>
          <p:cNvPr id="9" name="Grup 8">
            <a:extLst>
              <a:ext uri="{FF2B5EF4-FFF2-40B4-BE49-F238E27FC236}">
                <a16:creationId xmlns:a16="http://schemas.microsoft.com/office/drawing/2014/main" id="{FE2D3544-4D91-C3F2-0A2D-AAD3B39E54AA}"/>
              </a:ext>
            </a:extLst>
          </p:cNvPr>
          <p:cNvGrpSpPr/>
          <p:nvPr/>
        </p:nvGrpSpPr>
        <p:grpSpPr>
          <a:xfrm>
            <a:off x="863588" y="1417638"/>
            <a:ext cx="7632848" cy="4648647"/>
            <a:chOff x="0" y="548680"/>
            <a:chExt cx="9407388" cy="5252713"/>
          </a:xfrm>
        </p:grpSpPr>
        <p:pic>
          <p:nvPicPr>
            <p:cNvPr id="6" name="Resim 5">
              <a:extLst>
                <a:ext uri="{FF2B5EF4-FFF2-40B4-BE49-F238E27FC236}">
                  <a16:creationId xmlns:a16="http://schemas.microsoft.com/office/drawing/2014/main" id="{320316DB-D2A9-F21B-972E-F3AA6E252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17049"/>
            <a:stretch/>
          </p:blipFill>
          <p:spPr>
            <a:xfrm>
              <a:off x="0" y="548680"/>
              <a:ext cx="9407388" cy="4356484"/>
            </a:xfrm>
            <a:prstGeom prst="rect">
              <a:avLst/>
            </a:prstGeom>
          </p:spPr>
        </p:pic>
        <p:pic>
          <p:nvPicPr>
            <p:cNvPr id="8" name="Resim 7">
              <a:extLst>
                <a:ext uri="{FF2B5EF4-FFF2-40B4-BE49-F238E27FC236}">
                  <a16:creationId xmlns:a16="http://schemas.microsoft.com/office/drawing/2014/main" id="{D610DC8C-91FD-AEF2-E5E5-1DF6C7EC0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82444" r="79137"/>
            <a:stretch/>
          </p:blipFill>
          <p:spPr>
            <a:xfrm>
              <a:off x="359532" y="4905164"/>
              <a:ext cx="1907704" cy="8962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</a:t>
            </a:r>
            <a:r>
              <a:rPr lang="tr-TR" kern="12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2x3 boyutunda bir A (A=[-4 0 9 ; 16 -9 4]) matrisinin elemanları program içerisinde girilerek bu matristeki sayıların ortalamasını ve pozitif sayıların karekökleri toplamını bulan programı yazınız.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ÇÖZÜM 2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80230F60-37AF-2594-BCC4-28C95C8BC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304764"/>
            <a:ext cx="6550453" cy="51485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3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B=[-45 0 5 10 -91 2] dizisinin elemanlarını tersten yazdırarak başka bir diziye aktaran programı yazınız.</a:t>
            </a:r>
          </a:p>
          <a:p>
            <a:pPr algn="just"/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ÇÖZÜM 3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3D3E1C0-2161-A410-3E65-3C8960DC5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684" y="1592796"/>
            <a:ext cx="5161376" cy="38867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4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K=[-4 3 0 ; 2 0 4 ] matrisindeki sıfırların sayısını ve yerini (satır ve sütun numaralarını) veren programı yazınız.</a:t>
            </a:r>
            <a:endParaRPr lang="tr-TR" sz="24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  <a:sym typeface="Symbol"/>
              </a:rPr>
              <a:t>    </a:t>
            </a:r>
          </a:p>
          <a:p>
            <a:pPr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ÇÖZÜM 4 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B9575B36-D541-EF06-5438-4123322A1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410992"/>
            <a:ext cx="4174041" cy="501976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07C22-7298-622B-5879-D79D78899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C9974260-4BB2-967E-CCDA-2405B47D6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6</a:t>
            </a:r>
          </a:p>
        </p:txBody>
      </p:sp>
      <p:sp>
        <p:nvSpPr>
          <p:cNvPr id="3" name="2 İçerik Yer Tutucusu">
            <a:extLst>
              <a:ext uri="{FF2B5EF4-FFF2-40B4-BE49-F238E27FC236}">
                <a16:creationId xmlns:a16="http://schemas.microsoft.com/office/drawing/2014/main" id="{91F6F1BE-C810-E5B3-943F-22B75E1AA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Aşağıda verilen A dizisinin negatif değerli elemanlarının toplamını bulacak ve ekrana yazdıracak MATLAB programı yazınız.</a:t>
            </a:r>
          </a:p>
          <a:p>
            <a:pPr marL="0" indent="0" algn="ctr"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A=[12 -5 8 -3 4 5 -7 9 -10 1]</a:t>
            </a:r>
          </a:p>
        </p:txBody>
      </p:sp>
    </p:spTree>
    <p:extLst>
      <p:ext uri="{BB962C8B-B14F-4D97-AF65-F5344CB8AC3E}">
        <p14:creationId xmlns:p14="http://schemas.microsoft.com/office/powerpoint/2010/main" val="619279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99DC6-E6DA-673A-74E2-248B78402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CCD6390B-459E-2254-6893-4662EB7BF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7</a:t>
            </a:r>
          </a:p>
        </p:txBody>
      </p:sp>
      <p:sp>
        <p:nvSpPr>
          <p:cNvPr id="3" name="2 İçerik Yer Tutucusu">
            <a:extLst>
              <a:ext uri="{FF2B5EF4-FFF2-40B4-BE49-F238E27FC236}">
                <a16:creationId xmlns:a16="http://schemas.microsoft.com/office/drawing/2014/main" id="{65875667-FDC0-2B2D-DB14-8C8FC699A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A=[0 -2 8 9 16 7] dizisi veriliyor. Bu dizinin en küçük ve en büyük elemanlarını bulan programı yazınız.</a:t>
            </a:r>
          </a:p>
          <a:p>
            <a:pPr marL="0" indent="0" algn="just"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Times New Roman" pitchFamily="18" charset="0"/>
                <a:cs typeface="Times New Roman" pitchFamily="18" charset="0"/>
              </a:rPr>
              <a:t>Not: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A dizisinin en büyük ve en küçük elemanları iki ayrı FOR döngüsü içinde bulunacaktır.</a:t>
            </a:r>
          </a:p>
        </p:txBody>
      </p:sp>
    </p:spTree>
    <p:extLst>
      <p:ext uri="{BB962C8B-B14F-4D97-AF65-F5344CB8AC3E}">
        <p14:creationId xmlns:p14="http://schemas.microsoft.com/office/powerpoint/2010/main" val="2536228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10AA9-E49F-5F18-CED9-A2679E612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4F19C535-ABC3-C78B-B344-1E70A6E08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8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F3997C5-D106-00EA-4FF8-CE457D60E3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3" t="6000" r="496" b="10000"/>
          <a:stretch/>
        </p:blipFill>
        <p:spPr>
          <a:xfrm>
            <a:off x="534925" y="1592796"/>
            <a:ext cx="8033519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053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3F146-1D70-73AE-A136-4A5997906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5E256B41-D84D-DD0C-1A10-5CE36546E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9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4BF0A85-0C3C-8930-4949-2DC0A1D1F5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22" b="2170"/>
          <a:stretch/>
        </p:blipFill>
        <p:spPr>
          <a:xfrm>
            <a:off x="457200" y="1520788"/>
            <a:ext cx="8229600" cy="140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42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EF5CA-98DE-1DA3-F4FC-A86A9A96E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D702FF92-97AA-671A-64A0-87E04A0AF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10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521CE50-E12C-D3AD-1CCC-985E225A95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0" t="1160" r="603"/>
          <a:stretch/>
        </p:blipFill>
        <p:spPr>
          <a:xfrm>
            <a:off x="629562" y="1592796"/>
            <a:ext cx="7884876" cy="27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157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E0BE6-5D05-1986-0C3F-002589A3C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23E86B91-C41C-9493-924B-60D393A6D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11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0FBA3EA-11DE-26D1-19E3-627E040A40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8" t="4167" r="597"/>
          <a:stretch/>
        </p:blipFill>
        <p:spPr>
          <a:xfrm>
            <a:off x="683568" y="1700808"/>
            <a:ext cx="7956884" cy="82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96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F14BF-B3C5-E2DE-039C-E0FB816AB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A908F868-4767-50A8-B249-99082BB61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12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D914B93-1B45-9E0D-E9DF-90A8EAFA0B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7" t="2831" r="987" b="1519"/>
          <a:stretch/>
        </p:blipFill>
        <p:spPr>
          <a:xfrm>
            <a:off x="457200" y="1420603"/>
            <a:ext cx="8044323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94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38E46-D279-A7E1-E5C7-E16D8F6CE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865BB59C-4499-83B6-7D58-419F48159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13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192CEB95-E6EC-EE26-488A-F01CF4E990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10" b="2196"/>
          <a:stretch/>
        </p:blipFill>
        <p:spPr>
          <a:xfrm>
            <a:off x="611560" y="1484784"/>
            <a:ext cx="7707384" cy="154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05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69F7A-B8D0-3B3D-A9ED-96B1D008E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8D5AFBAA-B5D3-D087-DDFD-6C159B628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13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ECB04EC0-9BDD-009F-7784-1F888C4C17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10" b="2196"/>
          <a:stretch/>
        </p:blipFill>
        <p:spPr>
          <a:xfrm>
            <a:off x="611560" y="1484784"/>
            <a:ext cx="7707384" cy="154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82302"/>
      </p:ext>
    </p:extLst>
  </p:cSld>
  <p:clrMapOvr>
    <a:masterClrMapping/>
  </p:clrMapOvr>
</p:sld>
</file>

<file path=ppt/theme/theme1.xml><?xml version="1.0" encoding="utf-8"?>
<a:theme xmlns:a="http://schemas.openxmlformats.org/drawingml/2006/main" name="lecturenotes">
  <a:themeElements>
    <a:clrScheme name="lecturenot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cturenot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cturenot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4148</TotalTime>
  <Words>215</Words>
  <Application>Microsoft Office PowerPoint</Application>
  <PresentationFormat>Ekran Gösterisi (4:3)</PresentationFormat>
  <Paragraphs>29</Paragraphs>
  <Slides>18</Slides>
  <Notes>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3" baseType="lpstr">
      <vt:lpstr>Arial</vt:lpstr>
      <vt:lpstr>Times New Roman</vt:lpstr>
      <vt:lpstr>Verdana</vt:lpstr>
      <vt:lpstr>lecturenotes</vt:lpstr>
      <vt:lpstr>Photo Editor Fotoğrafı</vt:lpstr>
      <vt:lpstr>PowerPoint Sunusu</vt:lpstr>
      <vt:lpstr>UYGULAMA 1</vt:lpstr>
      <vt:lpstr>ÇÖZÜM 1</vt:lpstr>
      <vt:lpstr>UYGULAMA 2</vt:lpstr>
      <vt:lpstr>ÇÖZÜM 2</vt:lpstr>
      <vt:lpstr>UYGULAMA 3</vt:lpstr>
      <vt:lpstr>ÇÖZÜM 3</vt:lpstr>
      <vt:lpstr>UYGULAMA 4</vt:lpstr>
      <vt:lpstr>ÇÖZÜM 4  </vt:lpstr>
      <vt:lpstr>UYGULAMA 6</vt:lpstr>
      <vt:lpstr>UYGULAMA 7</vt:lpstr>
      <vt:lpstr>UYGULAMA 8</vt:lpstr>
      <vt:lpstr>UYGULAMA 9</vt:lpstr>
      <vt:lpstr>UYGULAMA 10</vt:lpstr>
      <vt:lpstr>UYGULAMA 11</vt:lpstr>
      <vt:lpstr>UYGULAMA 12</vt:lpstr>
      <vt:lpstr>UYGULAMA 13</vt:lpstr>
      <vt:lpstr>UYGULAMA 13</vt:lpstr>
    </vt:vector>
  </TitlesOfParts>
  <Company>ataturk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MF102 Bilgisayar Programlama MATLAB Lecture3</dc:title>
  <dc:creator>Deniz Dal</dc:creator>
  <cp:lastModifiedBy>Gürşah GÜRÜF</cp:lastModifiedBy>
  <cp:revision>940</cp:revision>
  <dcterms:created xsi:type="dcterms:W3CDTF">1999-02-15T21:55:23Z</dcterms:created>
  <dcterms:modified xsi:type="dcterms:W3CDTF">2024-12-15T20:34:30Z</dcterms:modified>
</cp:coreProperties>
</file>