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20"/>
  </p:notesMasterIdLst>
  <p:handoutMasterIdLst>
    <p:handoutMasterId r:id="rId21"/>
  </p:handoutMasterIdLst>
  <p:sldIdLst>
    <p:sldId id="328" r:id="rId2"/>
    <p:sldId id="353" r:id="rId3"/>
    <p:sldId id="347" r:id="rId4"/>
    <p:sldId id="348" r:id="rId5"/>
    <p:sldId id="349" r:id="rId6"/>
    <p:sldId id="344" r:id="rId7"/>
    <p:sldId id="346" r:id="rId8"/>
    <p:sldId id="345" r:id="rId9"/>
    <p:sldId id="337" r:id="rId10"/>
    <p:sldId id="338" r:id="rId11"/>
    <p:sldId id="339" r:id="rId12"/>
    <p:sldId id="340" r:id="rId13"/>
    <p:sldId id="341" r:id="rId14"/>
    <p:sldId id="342" r:id="rId15"/>
    <p:sldId id="350" r:id="rId16"/>
    <p:sldId id="351" r:id="rId17"/>
    <p:sldId id="352" r:id="rId18"/>
    <p:sldId id="354" r:id="rId19"/>
  </p:sldIdLst>
  <p:sldSz cx="9144000" cy="6858000" type="screen4x3"/>
  <p:notesSz cx="6854825" cy="9750425"/>
  <p:defaultTextStyle>
    <a:defPPr>
      <a:defRPr lang="tr-TR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3300"/>
    <a:srgbClr val="0066FF"/>
    <a:srgbClr val="008000"/>
    <a:srgbClr val="FFFF66"/>
    <a:srgbClr val="FFFF00"/>
    <a:srgbClr val="A5002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58" autoAdjust="0"/>
    <p:restoredTop sz="94692" autoAdjust="0"/>
  </p:normalViewPr>
  <p:slideViewPr>
    <p:cSldViewPr>
      <p:cViewPr varScale="1">
        <p:scale>
          <a:sx n="79" d="100"/>
          <a:sy n="79" d="100"/>
        </p:scale>
        <p:origin x="167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0213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quarter" idx="1"/>
          </p:nvPr>
        </p:nvSpPr>
        <p:spPr>
          <a:xfrm>
            <a:off x="3883025" y="0"/>
            <a:ext cx="2970213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C88BBF-399B-4460-B4C3-99649C3151E5}" type="datetimeFigureOut">
              <a:rPr lang="tr-TR" smtClean="0"/>
              <a:pPr/>
              <a:t>2.11.2024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2"/>
          </p:nvPr>
        </p:nvSpPr>
        <p:spPr>
          <a:xfrm>
            <a:off x="0" y="9261475"/>
            <a:ext cx="2970213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3"/>
          </p:nvPr>
        </p:nvSpPr>
        <p:spPr>
          <a:xfrm>
            <a:off x="3883025" y="9261475"/>
            <a:ext cx="2970213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14ED88-B665-47B4-ABD3-614500CAFC9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31838"/>
            <a:ext cx="4872037" cy="36560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630738"/>
            <a:ext cx="5483225" cy="438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/>
              <a:t>Click to edit Master text styles</a:t>
            </a:r>
          </a:p>
          <a:p>
            <a:pPr lvl="1"/>
            <a:r>
              <a:rPr lang="tr-TR" noProof="0"/>
              <a:t>Second level</a:t>
            </a:r>
          </a:p>
          <a:p>
            <a:pPr lvl="2"/>
            <a:r>
              <a:rPr lang="tr-TR" noProof="0"/>
              <a:t>Third level</a:t>
            </a:r>
          </a:p>
          <a:p>
            <a:pPr lvl="3"/>
            <a:r>
              <a:rPr lang="tr-TR" noProof="0"/>
              <a:t>Fourth level</a:t>
            </a:r>
          </a:p>
          <a:p>
            <a:pPr lvl="4"/>
            <a:r>
              <a:rPr lang="tr-TR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61475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9261475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04BE854-C34A-4AF3-8CAB-4A3E625B152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BD6134-EC48-4DDB-8352-2AA74AEA1028}" type="slidenum">
              <a:rPr lang="tr-TR" smtClean="0"/>
              <a:pPr/>
              <a:t>1</a:t>
            </a:fld>
            <a:endParaRPr lang="tr-TR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04BE854-C34A-4AF3-8CAB-4A3E625B152E}" type="slidenum">
              <a:rPr lang="tr-TR" smtClean="0"/>
              <a:pPr>
                <a:defRPr/>
              </a:pPr>
              <a:t>14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CE4941-52A8-4A3A-89B3-79DFC56A93D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3AD1F3-083F-4871-8671-0DABE213744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8B1EDF-0A4A-4EDA-AF1F-C5CBB209978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4B2DD9-0586-4211-9211-E29FB5DBEBC3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6B4FCC-2F84-42BF-9648-98AF33E4E4F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A131A5-E92C-4C20-805D-84C9F8F7D623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DB72DA-4722-4F32-B9C7-2440CE70445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649D4-3861-40FD-A132-1E1708F49E2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ACD3E6-8BF6-4A94-824C-C3E826CF371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E5555C-E04B-4BF7-8896-2E4190AE0210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1F6CBE-9325-4B8C-A005-CEE27AC4FC5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18" Type="http://schemas.openxmlformats.org/officeDocument/2006/relationships/oleObject" Target="../embeddings/oleObject4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2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103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1771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771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CDA96605-7625-4519-9C68-39BA53A4BB0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graphicFrame>
        <p:nvGraphicFramePr>
          <p:cNvPr id="1026" name="Object 7"/>
          <p:cNvGraphicFramePr>
            <a:graphicFrameLocks noChangeAspect="1"/>
          </p:cNvGraphicFramePr>
          <p:nvPr/>
        </p:nvGraphicFramePr>
        <p:xfrm>
          <a:off x="8101013" y="5884863"/>
          <a:ext cx="1042987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hoto Editor Fotoğrafı" r:id="rId13" imgW="1276190" imgH="1190476" progId="">
                  <p:embed/>
                </p:oleObj>
              </mc:Choice>
              <mc:Fallback>
                <p:oleObj name="Photo Editor Fotoğrafı" r:id="rId13" imgW="1276190" imgH="1190476" progId="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1013" y="5884863"/>
                        <a:ext cx="1042987" cy="973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8"/>
          <p:cNvGraphicFramePr>
            <a:graphicFrameLocks noChangeAspect="1"/>
          </p:cNvGraphicFramePr>
          <p:nvPr/>
        </p:nvGraphicFramePr>
        <p:xfrm>
          <a:off x="7343775" y="6092825"/>
          <a:ext cx="971550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Photo Editor Fotoğrafı" r:id="rId15" imgW="2276793" imgH="590476" progId="">
                  <p:embed/>
                </p:oleObj>
              </mc:Choice>
              <mc:Fallback>
                <p:oleObj name="Photo Editor Fotoğrafı" r:id="rId15" imgW="2276793" imgH="590476" progId="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3775" y="6092825"/>
                        <a:ext cx="971550" cy="25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7161" name="Line 9"/>
          <p:cNvSpPr>
            <a:spLocks noChangeShapeType="1"/>
          </p:cNvSpPr>
          <p:nvPr/>
        </p:nvSpPr>
        <p:spPr bwMode="auto">
          <a:xfrm>
            <a:off x="1763713" y="6489700"/>
            <a:ext cx="6156325" cy="0"/>
          </a:xfrm>
          <a:prstGeom prst="line">
            <a:avLst/>
          </a:prstGeom>
          <a:noFill/>
          <a:ln w="28575">
            <a:solidFill>
              <a:srgbClr val="990033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graphicFrame>
        <p:nvGraphicFramePr>
          <p:cNvPr id="1028" name="Object 10"/>
          <p:cNvGraphicFramePr>
            <a:graphicFrameLocks noChangeAspect="1"/>
          </p:cNvGraphicFramePr>
          <p:nvPr/>
        </p:nvGraphicFramePr>
        <p:xfrm>
          <a:off x="8101013" y="5884863"/>
          <a:ext cx="1042987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Photo Editor Fotoğrafı" r:id="rId17" imgW="1276190" imgH="1190476" progId="">
                  <p:embed/>
                </p:oleObj>
              </mc:Choice>
              <mc:Fallback>
                <p:oleObj name="Photo Editor Fotoğrafı" r:id="rId17" imgW="1276190" imgH="1190476" progId="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1013" y="5884863"/>
                        <a:ext cx="1042987" cy="973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" name="Object 11"/>
          <p:cNvGraphicFramePr>
            <a:graphicFrameLocks noChangeAspect="1"/>
          </p:cNvGraphicFramePr>
          <p:nvPr/>
        </p:nvGraphicFramePr>
        <p:xfrm>
          <a:off x="7343775" y="6092825"/>
          <a:ext cx="971550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Photo Editor Fotoğrafı" r:id="rId18" imgW="2276793" imgH="590476" progId="">
                  <p:embed/>
                </p:oleObj>
              </mc:Choice>
              <mc:Fallback>
                <p:oleObj name="Photo Editor Fotoğrafı" r:id="rId18" imgW="2276793" imgH="590476" progId="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3775" y="6092825"/>
                        <a:ext cx="971550" cy="25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7164" name="Line 12"/>
          <p:cNvSpPr>
            <a:spLocks noChangeShapeType="1"/>
          </p:cNvSpPr>
          <p:nvPr userDrawn="1"/>
        </p:nvSpPr>
        <p:spPr bwMode="auto">
          <a:xfrm>
            <a:off x="1763713" y="6489700"/>
            <a:ext cx="6156325" cy="0"/>
          </a:xfrm>
          <a:prstGeom prst="line">
            <a:avLst/>
          </a:prstGeom>
          <a:noFill/>
          <a:ln w="28575">
            <a:solidFill>
              <a:srgbClr val="990033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539750" y="296863"/>
            <a:ext cx="576263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5" name="Line 3"/>
          <p:cNvSpPr>
            <a:spLocks noChangeShapeType="1"/>
          </p:cNvSpPr>
          <p:nvPr/>
        </p:nvSpPr>
        <p:spPr bwMode="auto">
          <a:xfrm>
            <a:off x="731838" y="242888"/>
            <a:ext cx="2879725" cy="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731838" y="296863"/>
            <a:ext cx="5280025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252413" y="134938"/>
            <a:ext cx="574675" cy="431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Line 6"/>
          <p:cNvSpPr>
            <a:spLocks noChangeShapeType="1"/>
          </p:cNvSpPr>
          <p:nvPr/>
        </p:nvSpPr>
        <p:spPr bwMode="auto">
          <a:xfrm>
            <a:off x="539750" y="566738"/>
            <a:ext cx="0" cy="318611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3079" name="Line 7"/>
          <p:cNvSpPr>
            <a:spLocks noChangeShapeType="1"/>
          </p:cNvSpPr>
          <p:nvPr/>
        </p:nvSpPr>
        <p:spPr bwMode="auto">
          <a:xfrm>
            <a:off x="444500" y="566738"/>
            <a:ext cx="0" cy="1458912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482544" y="2114532"/>
            <a:ext cx="8496300" cy="276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6000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Bilgisayar Programlama </a:t>
            </a:r>
            <a:r>
              <a:rPr lang="tr-TR" sz="600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tr-TR" sz="6000" b="1">
                <a:latin typeface="Times New Roman" pitchFamily="18" charset="0"/>
                <a:cs typeface="Times New Roman" pitchFamily="18" charset="0"/>
              </a:rPr>
              <a:t>UYGULAMA</a:t>
            </a:r>
            <a:endParaRPr lang="tr-TR" sz="6000" b="1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tr-TR" sz="3600" b="1" dirty="0">
              <a:latin typeface="Verdana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A2F7A-835E-E628-5568-FCC0D3A2C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>
            <a:extLst>
              <a:ext uri="{FF2B5EF4-FFF2-40B4-BE49-F238E27FC236}">
                <a16:creationId xmlns:a16="http://schemas.microsoft.com/office/drawing/2014/main" id="{5C646C2C-3797-1C5D-B088-FCA753FC5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6000" kern="1200" dirty="0">
                <a:solidFill>
                  <a:srgbClr val="CC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ÖDEV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72DD90CE-B617-FAA6-0B4F-A87C12FF54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542" b="71525"/>
          <a:stretch/>
        </p:blipFill>
        <p:spPr>
          <a:xfrm>
            <a:off x="835458" y="1592796"/>
            <a:ext cx="7473084" cy="26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670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6000" kern="1200" dirty="0">
                <a:solidFill>
                  <a:srgbClr val="CC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UYGULAMA 1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957213" y="1384272"/>
            <a:ext cx="6853275" cy="4525963"/>
          </a:xfrm>
        </p:spPr>
        <p:txBody>
          <a:bodyPr/>
          <a:lstStyle/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Aşağıda verilen sayıların ortalamasını ve standart sapmasını bulan MatLab programını yazınız. Standart sapma değerinin hesaplanması için:</a:t>
            </a:r>
          </a:p>
          <a:p>
            <a:pPr algn="just"/>
            <a:endParaRPr lang="tr-TR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tr-TR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Sayılar:</a:t>
            </a:r>
          </a:p>
          <a:p>
            <a:pPr algn="just">
              <a:buNone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     54 65 67 48 63 58 55 65 47 69</a:t>
            </a: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57532" y="3648078"/>
            <a:ext cx="244792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6000" kern="1200" dirty="0">
                <a:solidFill>
                  <a:srgbClr val="CC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ÇÖZÜM</a:t>
            </a:r>
            <a:r>
              <a:rPr lang="tr-TR" kern="1200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6000" kern="1200" dirty="0">
                <a:solidFill>
                  <a:srgbClr val="CC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1</a:t>
            </a:r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384272"/>
            <a:ext cx="9144000" cy="460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6000" kern="1200" dirty="0">
                <a:solidFill>
                  <a:srgbClr val="CC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ÇÖZÜM 1</a:t>
            </a:r>
          </a:p>
        </p:txBody>
      </p:sp>
      <p:pic>
        <p:nvPicPr>
          <p:cNvPr id="337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384271"/>
            <a:ext cx="9144000" cy="4491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6000" kern="1200" dirty="0">
                <a:solidFill>
                  <a:srgbClr val="CC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UYGULAMA</a:t>
            </a:r>
            <a:r>
              <a:rPr lang="tr-TR" kern="1200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6000" kern="1200" dirty="0">
                <a:solidFill>
                  <a:srgbClr val="CC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a=10 ve b=7 olarak veriliyor. Bu sayıların toplamı 52325’den büyük olana kadar sayılardan birisi iki katına katlanıyor. Kaç kez katlandığını bulan MatLab programı yazınız.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6000" kern="1200" dirty="0">
                <a:solidFill>
                  <a:srgbClr val="CC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ÇÖZÜM 2</a:t>
            </a:r>
          </a:p>
        </p:txBody>
      </p:sp>
      <p:pic>
        <p:nvPicPr>
          <p:cNvPr id="296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311246"/>
            <a:ext cx="9144000" cy="456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6000" kern="1200" dirty="0">
                <a:solidFill>
                  <a:srgbClr val="CC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ÇÖZÜM 2</a:t>
            </a:r>
          </a:p>
        </p:txBody>
      </p:sp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384272"/>
            <a:ext cx="9144000" cy="4491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11 Slayt Numarası Yer Tutucusu"/>
          <p:cNvSpPr txBox="1">
            <a:spLocks/>
          </p:cNvSpPr>
          <p:nvPr/>
        </p:nvSpPr>
        <p:spPr bwMode="auto">
          <a:xfrm>
            <a:off x="628596" y="6203988"/>
            <a:ext cx="99372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14/20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6000" kern="1200" dirty="0">
                <a:solidFill>
                  <a:srgbClr val="CC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UYGULAMA 3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Aşağıda verilen ve pi sayısını yaklaşık olarak hesaplayan ifade kullanarak elde edilecek pi değerinin, 3.141592 değeri arasındaki mutlak farkın 1e-5 olması için m ne olmalıdır ?</a:t>
            </a:r>
          </a:p>
          <a:p>
            <a:pPr algn="just"/>
            <a:endParaRPr lang="tr-TR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6350" y="3867156"/>
            <a:ext cx="3760839" cy="1716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6000" kern="1200" dirty="0">
                <a:solidFill>
                  <a:srgbClr val="CC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ÇÖZÜM 3</a:t>
            </a:r>
          </a:p>
        </p:txBody>
      </p:sp>
      <p:pic>
        <p:nvPicPr>
          <p:cNvPr id="2457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493811"/>
            <a:ext cx="9144000" cy="4345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6000" kern="1200" dirty="0">
                <a:solidFill>
                  <a:srgbClr val="CC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ÇÖZÜM 3</a:t>
            </a:r>
          </a:p>
        </p:txBody>
      </p:sp>
      <p:pic>
        <p:nvPicPr>
          <p:cNvPr id="2560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384272"/>
            <a:ext cx="9144000" cy="4491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6000" kern="1200" dirty="0">
                <a:solidFill>
                  <a:srgbClr val="CC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UYGULAMA 4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Aşağıda verilen platformun üzerindeki yük </a:t>
            </a:r>
            <a:r>
              <a:rPr lang="tr-TR" sz="2400" dirty="0">
                <a:latin typeface="Times New Roman" pitchFamily="18" charset="0"/>
                <a:cs typeface="Times New Roman" pitchFamily="18" charset="0"/>
                <a:sym typeface="Symbol"/>
              </a:rPr>
              <a:t>=2 derecelik artırımlarla kaldırılmaktadır. Üzerindeki yükün platformdan kaymaması için maksimum kaç dereceye kadar platform kaldırılabilir ve kaç kademede bu kaldırma işlemi gerçekleştirilir?</a:t>
            </a:r>
          </a:p>
          <a:p>
            <a:pPr>
              <a:buNone/>
            </a:pPr>
            <a:r>
              <a:rPr lang="tr-TR" sz="2400" dirty="0">
                <a:latin typeface="Times New Roman" pitchFamily="18" charset="0"/>
                <a:cs typeface="Times New Roman" pitchFamily="18" charset="0"/>
                <a:sym typeface="Symbol"/>
              </a:rPr>
              <a:t>    Platform üzerindeki yükün</a:t>
            </a:r>
          </a:p>
          <a:p>
            <a:pPr>
              <a:buNone/>
            </a:pPr>
            <a:r>
              <a:rPr lang="tr-TR" sz="2400" dirty="0">
                <a:latin typeface="Times New Roman" pitchFamily="18" charset="0"/>
                <a:cs typeface="Times New Roman" pitchFamily="18" charset="0"/>
                <a:sym typeface="Symbol"/>
              </a:rPr>
              <a:t>    kaymaması için gerekli şart:</a:t>
            </a:r>
          </a:p>
          <a:p>
            <a:pPr>
              <a:buNone/>
            </a:pPr>
            <a:endParaRPr lang="tr-TR" sz="2400" dirty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pPr>
              <a:buNone/>
            </a:pPr>
            <a:r>
              <a:rPr lang="tr-TR" sz="2400" dirty="0">
                <a:latin typeface="Times New Roman" pitchFamily="18" charset="0"/>
                <a:cs typeface="Times New Roman" pitchFamily="18" charset="0"/>
                <a:sym typeface="Symbol"/>
              </a:rPr>
              <a:t>    </a:t>
            </a:r>
          </a:p>
          <a:p>
            <a:pPr>
              <a:buNone/>
            </a:pPr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4187" y="4451364"/>
            <a:ext cx="249555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355974"/>
            <a:ext cx="3981450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6000" kern="1200" dirty="0">
                <a:solidFill>
                  <a:srgbClr val="CC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ÇÖZÜM 4  </a:t>
            </a:r>
          </a:p>
        </p:txBody>
      </p:sp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347759"/>
            <a:ext cx="91440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6000" kern="1200" dirty="0">
                <a:solidFill>
                  <a:srgbClr val="CC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ÇÖZÜM 4</a:t>
            </a:r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1384272"/>
            <a:ext cx="9144000" cy="4527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4E600-0D6F-BED8-5496-23CFAA6FA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>
            <a:extLst>
              <a:ext uri="{FF2B5EF4-FFF2-40B4-BE49-F238E27FC236}">
                <a16:creationId xmlns:a16="http://schemas.microsoft.com/office/drawing/2014/main" id="{A74447EC-A77C-3E2F-86CA-B26C5DCEB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6000" kern="1200" dirty="0">
                <a:solidFill>
                  <a:srgbClr val="CC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UYGULAMA 5</a:t>
            </a:r>
          </a:p>
        </p:txBody>
      </p:sp>
      <p:sp>
        <p:nvSpPr>
          <p:cNvPr id="3" name="2 İçerik Yer Tutucusu">
            <a:extLst>
              <a:ext uri="{FF2B5EF4-FFF2-40B4-BE49-F238E27FC236}">
                <a16:creationId xmlns:a16="http://schemas.microsoft.com/office/drawing/2014/main" id="{D1431E9B-C447-58FF-1DDF-2EBA4805A2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Dışardan girilen herhangi bir tarih değeri için, yılbaşından bu tarihe kadar geçen gün sayısını hesaplayıp ekrana yazdıran bir MATLAB programı yazınız. (Örnek: girilen tarih 2.nci ayın 5’i ise toplam gün=31+5=36 gün).</a:t>
            </a:r>
          </a:p>
          <a:p>
            <a:pPr algn="just"/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4368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9FB2C-C397-87F3-CC5A-21FE26C31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>
            <a:extLst>
              <a:ext uri="{FF2B5EF4-FFF2-40B4-BE49-F238E27FC236}">
                <a16:creationId xmlns:a16="http://schemas.microsoft.com/office/drawing/2014/main" id="{26E6C1E6-5AA8-6D1D-390F-B9B38FD1A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6000" kern="1200" dirty="0">
                <a:solidFill>
                  <a:srgbClr val="CC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UYGULAMA 6</a:t>
            </a:r>
          </a:p>
        </p:txBody>
      </p:sp>
      <p:sp>
        <p:nvSpPr>
          <p:cNvPr id="3" name="2 İçerik Yer Tutucusu">
            <a:extLst>
              <a:ext uri="{FF2B5EF4-FFF2-40B4-BE49-F238E27FC236}">
                <a16:creationId xmlns:a16="http://schemas.microsoft.com/office/drawing/2014/main" id="{8BA13D70-711D-AF68-C05E-6C1C4D281B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B=[-45 0 5 10 -91 2] dizisinin elemanlarını tersten yazdırarak başka bir diziye aktaran programı yazınız.</a:t>
            </a:r>
          </a:p>
        </p:txBody>
      </p:sp>
    </p:spTree>
    <p:extLst>
      <p:ext uri="{BB962C8B-B14F-4D97-AF65-F5344CB8AC3E}">
        <p14:creationId xmlns:p14="http://schemas.microsoft.com/office/powerpoint/2010/main" val="7181663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07C22-7298-622B-5879-D79D78899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>
            <a:extLst>
              <a:ext uri="{FF2B5EF4-FFF2-40B4-BE49-F238E27FC236}">
                <a16:creationId xmlns:a16="http://schemas.microsoft.com/office/drawing/2014/main" id="{C9974260-4BB2-967E-CCDA-2405B47D6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6000" kern="1200" dirty="0">
                <a:solidFill>
                  <a:srgbClr val="CC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UYGULAMA 7</a:t>
            </a:r>
          </a:p>
        </p:txBody>
      </p:sp>
      <p:sp>
        <p:nvSpPr>
          <p:cNvPr id="3" name="2 İçerik Yer Tutucusu">
            <a:extLst>
              <a:ext uri="{FF2B5EF4-FFF2-40B4-BE49-F238E27FC236}">
                <a16:creationId xmlns:a16="http://schemas.microsoft.com/office/drawing/2014/main" id="{91F6F1BE-C810-E5B3-943F-22B75E1AA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Aşağıda verilen A dizisinin negatif değerli elemanlarının toplamını bulacak ve ekrana yazdıracak MATLAB programı yazınız.</a:t>
            </a:r>
          </a:p>
          <a:p>
            <a:pPr marL="0" indent="0" algn="ctr">
              <a:buNone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A=[12 -5 8 -3 4 5 -7 9 -10 1]</a:t>
            </a:r>
          </a:p>
        </p:txBody>
      </p:sp>
    </p:spTree>
    <p:extLst>
      <p:ext uri="{BB962C8B-B14F-4D97-AF65-F5344CB8AC3E}">
        <p14:creationId xmlns:p14="http://schemas.microsoft.com/office/powerpoint/2010/main" val="619279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7BE8B-3CFC-D9CB-233E-2FA26981C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>
            <a:extLst>
              <a:ext uri="{FF2B5EF4-FFF2-40B4-BE49-F238E27FC236}">
                <a16:creationId xmlns:a16="http://schemas.microsoft.com/office/drawing/2014/main" id="{23C88382-0A19-739D-EDA3-D8DEBCB28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6000" kern="1200" dirty="0">
                <a:solidFill>
                  <a:srgbClr val="CC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UYGULAMA 8</a:t>
            </a:r>
          </a:p>
        </p:txBody>
      </p:sp>
      <p:sp>
        <p:nvSpPr>
          <p:cNvPr id="3" name="2 İçerik Yer Tutucusu">
            <a:extLst>
              <a:ext uri="{FF2B5EF4-FFF2-40B4-BE49-F238E27FC236}">
                <a16:creationId xmlns:a16="http://schemas.microsoft.com/office/drawing/2014/main" id="{2E4D55C9-0194-82B1-C709-A4348A7E21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Dışarıdan girilen pozitif bir x değeri için (veri girişi, negatif bir sayı girildiği sürece yenilenecektir) aşağıdaki f fonksiyonunu hesaplayan Matlab programı yazınız. </a:t>
            </a:r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92154567-4CA5-6959-1140-0D0923CA5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988" y="3789040"/>
            <a:ext cx="4890024" cy="169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482960"/>
      </p:ext>
    </p:extLst>
  </p:cSld>
  <p:clrMapOvr>
    <a:masterClrMapping/>
  </p:clrMapOvr>
</p:sld>
</file>

<file path=ppt/theme/theme1.xml><?xml version="1.0" encoding="utf-8"?>
<a:theme xmlns:a="http://schemas.openxmlformats.org/drawingml/2006/main" name="lecturenotes">
  <a:themeElements>
    <a:clrScheme name="lecturenot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cturenot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ecturenot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urenot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urenot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4074</TotalTime>
  <Words>290</Words>
  <Application>Microsoft Office PowerPoint</Application>
  <PresentationFormat>Ekran Gösterisi (4:3)</PresentationFormat>
  <Paragraphs>38</Paragraphs>
  <Slides>18</Slides>
  <Notes>2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23" baseType="lpstr">
      <vt:lpstr>Arial</vt:lpstr>
      <vt:lpstr>Times New Roman</vt:lpstr>
      <vt:lpstr>Verdana</vt:lpstr>
      <vt:lpstr>lecturenotes</vt:lpstr>
      <vt:lpstr>Photo Editor Fotoğrafı</vt:lpstr>
      <vt:lpstr>PowerPoint Sunusu</vt:lpstr>
      <vt:lpstr>ÖDEV</vt:lpstr>
      <vt:lpstr>UYGULAMA 1</vt:lpstr>
      <vt:lpstr>ÇÖZÜM 1</vt:lpstr>
      <vt:lpstr>ÇÖZÜM 1</vt:lpstr>
      <vt:lpstr>UYGULAMA 2</vt:lpstr>
      <vt:lpstr>ÇÖZÜM 2</vt:lpstr>
      <vt:lpstr>ÇÖZÜM 2</vt:lpstr>
      <vt:lpstr>UYGULAMA 3</vt:lpstr>
      <vt:lpstr>ÇÖZÜM 3</vt:lpstr>
      <vt:lpstr>ÇÖZÜM 3</vt:lpstr>
      <vt:lpstr>UYGULAMA 4</vt:lpstr>
      <vt:lpstr>ÇÖZÜM 4  </vt:lpstr>
      <vt:lpstr>ÇÖZÜM 4</vt:lpstr>
      <vt:lpstr>UYGULAMA 5</vt:lpstr>
      <vt:lpstr>UYGULAMA 6</vt:lpstr>
      <vt:lpstr>UYGULAMA 7</vt:lpstr>
      <vt:lpstr>UYGULAMA 8</vt:lpstr>
    </vt:vector>
  </TitlesOfParts>
  <Company>ataturk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MF102 Bilgisayar Programlama MATLAB Lecture3</dc:title>
  <dc:creator>Deniz Dal</dc:creator>
  <cp:lastModifiedBy>Gürşah GÜRÜF</cp:lastModifiedBy>
  <cp:revision>938</cp:revision>
  <dcterms:created xsi:type="dcterms:W3CDTF">1999-02-15T21:55:23Z</dcterms:created>
  <dcterms:modified xsi:type="dcterms:W3CDTF">2024-11-02T18:39:34Z</dcterms:modified>
</cp:coreProperties>
</file>