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9"/>
  </p:notesMasterIdLst>
  <p:handoutMasterIdLst>
    <p:handoutMasterId r:id="rId10"/>
  </p:handoutMasterIdLst>
  <p:sldIdLst>
    <p:sldId id="342" r:id="rId2"/>
    <p:sldId id="343" r:id="rId3"/>
    <p:sldId id="344" r:id="rId4"/>
    <p:sldId id="345" r:id="rId5"/>
    <p:sldId id="346" r:id="rId6"/>
    <p:sldId id="347" r:id="rId7"/>
    <p:sldId id="348" r:id="rId8"/>
  </p:sldIdLst>
  <p:sldSz cx="9144000" cy="6858000" type="screen4x3"/>
  <p:notesSz cx="6854825" cy="9750425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50021"/>
    <a:srgbClr val="FF6600"/>
    <a:srgbClr val="0066FF"/>
    <a:srgbClr val="008000"/>
    <a:srgbClr val="FFFF66"/>
    <a:srgbClr val="FFFF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52" autoAdjust="0"/>
    <p:restoredTop sz="94692" autoAdjust="0"/>
  </p:normalViewPr>
  <p:slideViewPr>
    <p:cSldViewPr>
      <p:cViewPr>
        <p:scale>
          <a:sx n="100" d="100"/>
          <a:sy n="100" d="100"/>
        </p:scale>
        <p:origin x="1032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901339EF-9442-4F6B-894D-93E14731F74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15298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31838"/>
            <a:ext cx="4872037" cy="3656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30738"/>
            <a:ext cx="5483225" cy="438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/>
              <a:t>Click to edit Master text styles</a:t>
            </a:r>
          </a:p>
          <a:p>
            <a:pPr lvl="1"/>
            <a:r>
              <a:rPr lang="tr-TR" noProof="0"/>
              <a:t>Second level</a:t>
            </a:r>
          </a:p>
          <a:p>
            <a:pPr lvl="2"/>
            <a:r>
              <a:rPr lang="tr-TR" noProof="0"/>
              <a:t>Third level</a:t>
            </a:r>
          </a:p>
          <a:p>
            <a:pPr lvl="3"/>
            <a:r>
              <a:rPr lang="tr-TR" noProof="0"/>
              <a:t>Fourth level</a:t>
            </a:r>
          </a:p>
          <a:p>
            <a:pPr lvl="4"/>
            <a:r>
              <a:rPr lang="tr-TR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8E649973-4063-4047-9BE4-DCA686567B5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43231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A240AE3-BCFE-4A95-B606-1AA605073AAB}" type="slidenum">
              <a:rPr lang="tr-TR" b="0" smtClean="0"/>
              <a:pPr/>
              <a:t>1</a:t>
            </a:fld>
            <a:endParaRPr lang="tr-TR" b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A240AE3-BCFE-4A95-B606-1AA605073AAB}" type="slidenum">
              <a:rPr lang="tr-TR" b="0" smtClean="0"/>
              <a:pPr/>
              <a:t>2</a:t>
            </a:fld>
            <a:endParaRPr lang="tr-TR" b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872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A240AE3-BCFE-4A95-B606-1AA605073AAB}" type="slidenum">
              <a:rPr lang="tr-TR" b="0" smtClean="0"/>
              <a:pPr/>
              <a:t>3</a:t>
            </a:fld>
            <a:endParaRPr lang="tr-TR" b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156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A240AE3-BCFE-4A95-B606-1AA605073AAB}" type="slidenum">
              <a:rPr lang="tr-TR" b="0" smtClean="0"/>
              <a:pPr/>
              <a:t>4</a:t>
            </a:fld>
            <a:endParaRPr lang="tr-TR" b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7342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A240AE3-BCFE-4A95-B606-1AA605073AAB}" type="slidenum">
              <a:rPr lang="tr-TR" b="0" smtClean="0"/>
              <a:pPr/>
              <a:t>5</a:t>
            </a:fld>
            <a:endParaRPr lang="tr-TR" b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813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A240AE3-BCFE-4A95-B606-1AA605073AAB}" type="slidenum">
              <a:rPr lang="tr-TR" b="0" smtClean="0"/>
              <a:pPr/>
              <a:t>6</a:t>
            </a:fld>
            <a:endParaRPr lang="tr-TR" b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286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A240AE3-BCFE-4A95-B606-1AA605073AAB}" type="slidenum">
              <a:rPr lang="tr-TR" b="0" smtClean="0"/>
              <a:pPr/>
              <a:t>7</a:t>
            </a:fld>
            <a:endParaRPr lang="tr-TR" b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370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AC0B5-B6E0-44BE-921E-A8F30DBB0F3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7939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E4946-7885-4367-A0D9-AB7EDE87A87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8296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A88DC6-7E25-4E2F-876F-1BB1031BBEA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5813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0B661A-CDE7-4063-B0EE-B30AF9A578B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7455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407EA-2DC0-49E4-B03A-235A88D382A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5339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CB4F3-E848-4F12-87CC-084907986D7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5092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9EC40-4067-413E-9746-CBE127DC1F5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6219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CDA3E-1D32-4D57-B6B7-60D11681C8B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6073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DC142-CD08-4C36-8BF2-75AD6E77182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1464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83030-D279-4717-803C-63797CA0A53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1519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CE7D8-363B-4B15-80C5-9985F626667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7562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18" Type="http://schemas.openxmlformats.org/officeDocument/2006/relationships/oleObject" Target="../embeddings/oleObject4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2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177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77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5E1CECDC-9834-4303-8A16-74E0F589EDA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graphicFrame>
        <p:nvGraphicFramePr>
          <p:cNvPr id="1030" name="Object 7"/>
          <p:cNvGraphicFramePr>
            <a:graphicFrameLocks noChangeAspect="1"/>
          </p:cNvGraphicFramePr>
          <p:nvPr/>
        </p:nvGraphicFramePr>
        <p:xfrm>
          <a:off x="8101013" y="5884863"/>
          <a:ext cx="1042987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Fotoğrafı" r:id="rId13" imgW="1276190" imgH="1190476" progId="MSPhotoEd.3">
                  <p:embed/>
                </p:oleObj>
              </mc:Choice>
              <mc:Fallback>
                <p:oleObj name="Photo Editor Fotoğrafı" r:id="rId13" imgW="1276190" imgH="1190476" progId="MSPhotoEd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84863"/>
                        <a:ext cx="1042987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8"/>
          <p:cNvGraphicFramePr>
            <a:graphicFrameLocks noChangeAspect="1"/>
          </p:cNvGraphicFramePr>
          <p:nvPr/>
        </p:nvGraphicFramePr>
        <p:xfrm>
          <a:off x="7343775" y="6092825"/>
          <a:ext cx="97155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Fotoğrafı" r:id="rId15" imgW="2276793" imgH="590476" progId="MSPhotoEd.3">
                  <p:embed/>
                </p:oleObj>
              </mc:Choice>
              <mc:Fallback>
                <p:oleObj name="Photo Editor Fotoğrafı" r:id="rId15" imgW="2276793" imgH="590476" progId="MSPhotoEd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775" y="6092825"/>
                        <a:ext cx="971550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Line 9"/>
          <p:cNvSpPr>
            <a:spLocks noChangeShapeType="1"/>
          </p:cNvSpPr>
          <p:nvPr/>
        </p:nvSpPr>
        <p:spPr bwMode="auto">
          <a:xfrm>
            <a:off x="1763713" y="6489700"/>
            <a:ext cx="6156325" cy="0"/>
          </a:xfrm>
          <a:prstGeom prst="line">
            <a:avLst/>
          </a:prstGeom>
          <a:noFill/>
          <a:ln w="28575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graphicFrame>
        <p:nvGraphicFramePr>
          <p:cNvPr id="1033" name="Object 10"/>
          <p:cNvGraphicFramePr>
            <a:graphicFrameLocks noChangeAspect="1"/>
          </p:cNvGraphicFramePr>
          <p:nvPr userDrawn="1"/>
        </p:nvGraphicFramePr>
        <p:xfrm>
          <a:off x="8101013" y="5884863"/>
          <a:ext cx="1042987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Fotoğrafı" r:id="rId17" imgW="1276190" imgH="1190476" progId="MSPhotoEd.3">
                  <p:embed/>
                </p:oleObj>
              </mc:Choice>
              <mc:Fallback>
                <p:oleObj name="Photo Editor Fotoğrafı" r:id="rId17" imgW="1276190" imgH="1190476" progId="MSPhotoEd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84863"/>
                        <a:ext cx="1042987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" name="Object 11"/>
          <p:cNvGraphicFramePr>
            <a:graphicFrameLocks noChangeAspect="1"/>
          </p:cNvGraphicFramePr>
          <p:nvPr userDrawn="1"/>
        </p:nvGraphicFramePr>
        <p:xfrm>
          <a:off x="7343775" y="6092825"/>
          <a:ext cx="97155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Fotoğrafı" r:id="rId18" imgW="2276793" imgH="590476" progId="MSPhotoEd.3">
                  <p:embed/>
                </p:oleObj>
              </mc:Choice>
              <mc:Fallback>
                <p:oleObj name="Photo Editor Fotoğrafı" r:id="rId18" imgW="2276793" imgH="590476" progId="MSPhotoEd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775" y="6092825"/>
                        <a:ext cx="971550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5" name="Line 12"/>
          <p:cNvSpPr>
            <a:spLocks noChangeShapeType="1"/>
          </p:cNvSpPr>
          <p:nvPr userDrawn="1"/>
        </p:nvSpPr>
        <p:spPr bwMode="auto">
          <a:xfrm>
            <a:off x="1763713" y="6489700"/>
            <a:ext cx="6156325" cy="0"/>
          </a:xfrm>
          <a:prstGeom prst="line">
            <a:avLst/>
          </a:prstGeom>
          <a:noFill/>
          <a:ln w="28575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" name="Text Box 8">
            <a:extLst>
              <a:ext uri="{FF2B5EF4-FFF2-40B4-BE49-F238E27FC236}">
                <a16:creationId xmlns:a16="http://schemas.microsoft.com/office/drawing/2014/main" id="{F5F33286-87A6-D5C0-71AE-CB812C63F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1557338"/>
            <a:ext cx="8496300" cy="3447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sz="4400" b="0" dirty="0">
                <a:solidFill>
                  <a:srgbClr val="0000CC"/>
                </a:solidFill>
                <a:latin typeface="Verdana" pitchFamily="34" charset="0"/>
              </a:rPr>
              <a:t>OMD</a:t>
            </a:r>
            <a:r>
              <a:rPr lang="en-US" sz="4400" b="0" dirty="0">
                <a:solidFill>
                  <a:srgbClr val="0000CC"/>
                </a:solidFill>
                <a:latin typeface="Verdana" pitchFamily="34" charset="0"/>
              </a:rPr>
              <a:t>10</a:t>
            </a:r>
            <a:r>
              <a:rPr lang="tr-TR" sz="4400" b="0" dirty="0">
                <a:solidFill>
                  <a:srgbClr val="0000CC"/>
                </a:solidFill>
                <a:latin typeface="Verdana" pitchFamily="34" charset="0"/>
              </a:rPr>
              <a:t>3</a:t>
            </a:r>
            <a:r>
              <a:rPr lang="en-US" sz="4400" b="0" dirty="0">
                <a:solidFill>
                  <a:srgbClr val="CC0000"/>
                </a:solidFill>
                <a:latin typeface="Verdana" pitchFamily="34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4400" b="0" dirty="0" err="1">
                <a:solidFill>
                  <a:srgbClr val="FF0000"/>
                </a:solidFill>
                <a:latin typeface="Verdana" pitchFamily="34" charset="0"/>
              </a:rPr>
              <a:t>Bilgisayar</a:t>
            </a:r>
            <a:r>
              <a:rPr lang="en-US" sz="4400" b="0" dirty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4400" b="0" dirty="0" err="1">
                <a:solidFill>
                  <a:srgbClr val="FF0000"/>
                </a:solidFill>
                <a:latin typeface="Verdana" pitchFamily="34" charset="0"/>
              </a:rPr>
              <a:t>Programlama</a:t>
            </a:r>
            <a:endParaRPr lang="en-US" sz="4400" b="0" dirty="0">
              <a:solidFill>
                <a:srgbClr val="FF0000"/>
              </a:solidFill>
              <a:latin typeface="Verdan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sz="3600" dirty="0">
                <a:latin typeface="Verdana" pitchFamily="34" charset="0"/>
              </a:rPr>
              <a:t>	</a:t>
            </a:r>
            <a:endParaRPr lang="tr-TR" sz="3600" dirty="0">
              <a:latin typeface="Verdan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sz="3600" dirty="0">
                <a:latin typeface="Verdana" pitchFamily="34" charset="0"/>
              </a:rPr>
              <a:t>(Dr. </a:t>
            </a:r>
            <a:r>
              <a:rPr lang="tr-TR" sz="3600" dirty="0">
                <a:latin typeface="Verdana" pitchFamily="34" charset="0"/>
              </a:rPr>
              <a:t>Gürşah GÜRÜF</a:t>
            </a:r>
            <a:r>
              <a:rPr lang="en-US" sz="3600" dirty="0">
                <a:latin typeface="Verdana" pitchFamily="34" charset="0"/>
              </a:rPr>
              <a:t>)</a:t>
            </a:r>
            <a:endParaRPr lang="tr-TR" sz="3600" dirty="0">
              <a:latin typeface="Verdana" pitchFamily="34" charset="0"/>
            </a:endParaRPr>
          </a:p>
        </p:txBody>
      </p:sp>
      <p:pic>
        <p:nvPicPr>
          <p:cNvPr id="3" name="Resim 2" descr="metin, grafik, baykuş, puhu kuşu, grafik tasarım içeren bir resim&#10;&#10;Açıklama otomatik olarak oluşturuldu">
            <a:extLst>
              <a:ext uri="{FF2B5EF4-FFF2-40B4-BE49-F238E27FC236}">
                <a16:creationId xmlns:a16="http://schemas.microsoft.com/office/drawing/2014/main" id="{8DD1B97C-6611-38AB-D0EF-30B2EF207A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688" y="252835"/>
            <a:ext cx="1772815" cy="17728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B81C04B-FF95-0E73-9A99-DAC7EA23C7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1" t="4690" r="989" b="72345"/>
          <a:stretch/>
        </p:blipFill>
        <p:spPr>
          <a:xfrm>
            <a:off x="731838" y="1408312"/>
            <a:ext cx="7990518" cy="2016000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D2FC4CF5-B90C-D88B-92F1-D664AD3F8CAB}"/>
              </a:ext>
            </a:extLst>
          </p:cNvPr>
          <p:cNvSpPr txBox="1"/>
          <p:nvPr/>
        </p:nvSpPr>
        <p:spPr>
          <a:xfrm>
            <a:off x="477520" y="433598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tr-TR" sz="2800" dirty="0">
                <a:latin typeface="Verdana" pitchFamily="34" charset="0"/>
              </a:rPr>
              <a:t>1. Soru</a:t>
            </a:r>
          </a:p>
        </p:txBody>
      </p:sp>
    </p:spTree>
    <p:extLst>
      <p:ext uri="{BB962C8B-B14F-4D97-AF65-F5344CB8AC3E}">
        <p14:creationId xmlns:p14="http://schemas.microsoft.com/office/powerpoint/2010/main" val="332504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D2FC4CF5-B90C-D88B-92F1-D664AD3F8CAB}"/>
              </a:ext>
            </a:extLst>
          </p:cNvPr>
          <p:cNvSpPr txBox="1"/>
          <p:nvPr/>
        </p:nvSpPr>
        <p:spPr>
          <a:xfrm>
            <a:off x="477520" y="433598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tr-TR" sz="2800" dirty="0">
                <a:latin typeface="Verdana" pitchFamily="34" charset="0"/>
              </a:rPr>
              <a:t>2. Soru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9D0C6E67-2FDF-5048-A884-B9802FB770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82" t="66058" r="2692" b="1393"/>
          <a:stretch/>
        </p:blipFill>
        <p:spPr>
          <a:xfrm>
            <a:off x="2014579" y="2238363"/>
            <a:ext cx="5456302" cy="2664000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68634FE2-877A-5155-702B-E87C8BDB5B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30" b="90471"/>
          <a:stretch/>
        </p:blipFill>
        <p:spPr>
          <a:xfrm>
            <a:off x="1511660" y="1196752"/>
            <a:ext cx="646214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894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D2FC4CF5-B90C-D88B-92F1-D664AD3F8CAB}"/>
              </a:ext>
            </a:extLst>
          </p:cNvPr>
          <p:cNvSpPr txBox="1"/>
          <p:nvPr/>
        </p:nvSpPr>
        <p:spPr>
          <a:xfrm>
            <a:off x="477520" y="433598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tr-TR" sz="2800" dirty="0">
                <a:latin typeface="Verdana" pitchFamily="34" charset="0"/>
              </a:rPr>
              <a:t>3. Soru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EF43AF4F-4B46-B098-3F78-5F7542F55F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499" b="84415"/>
          <a:stretch/>
        </p:blipFill>
        <p:spPr>
          <a:xfrm>
            <a:off x="1003936" y="1395650"/>
            <a:ext cx="7543903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035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D2FC4CF5-B90C-D88B-92F1-D664AD3F8CAB}"/>
              </a:ext>
            </a:extLst>
          </p:cNvPr>
          <p:cNvSpPr txBox="1"/>
          <p:nvPr/>
        </p:nvSpPr>
        <p:spPr>
          <a:xfrm>
            <a:off x="477520" y="433598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tr-TR" sz="2800" dirty="0">
                <a:latin typeface="Verdana" pitchFamily="34" charset="0"/>
              </a:rPr>
              <a:t>4. Soru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370B744-F62A-ED0A-07F4-47D0546650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42" b="81759"/>
          <a:stretch/>
        </p:blipFill>
        <p:spPr>
          <a:xfrm>
            <a:off x="899592" y="1255478"/>
            <a:ext cx="7582516" cy="16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548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D2FC4CF5-B90C-D88B-92F1-D664AD3F8CAB}"/>
              </a:ext>
            </a:extLst>
          </p:cNvPr>
          <p:cNvSpPr txBox="1"/>
          <p:nvPr/>
        </p:nvSpPr>
        <p:spPr>
          <a:xfrm>
            <a:off x="477520" y="433598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tr-TR" sz="2800" dirty="0">
                <a:latin typeface="Verdana" pitchFamily="34" charset="0"/>
              </a:rPr>
              <a:t>5. Soru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8DDA47CB-2532-5FC3-8F62-F9519568B4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79" b="66800"/>
          <a:stretch/>
        </p:blipFill>
        <p:spPr>
          <a:xfrm>
            <a:off x="971600" y="1247682"/>
            <a:ext cx="7394878" cy="29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298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D2FC4CF5-B90C-D88B-92F1-D664AD3F8CAB}"/>
              </a:ext>
            </a:extLst>
          </p:cNvPr>
          <p:cNvSpPr txBox="1"/>
          <p:nvPr/>
        </p:nvSpPr>
        <p:spPr>
          <a:xfrm>
            <a:off x="477520" y="433598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tr-TR" sz="2800" dirty="0">
                <a:latin typeface="Verdana" pitchFamily="34" charset="0"/>
              </a:rPr>
              <a:t>6. Soru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775337F-5F23-26F0-070F-344B5632DA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42" b="71525"/>
          <a:stretch/>
        </p:blipFill>
        <p:spPr>
          <a:xfrm>
            <a:off x="1007604" y="1124850"/>
            <a:ext cx="7473084" cy="26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351921"/>
      </p:ext>
    </p:extLst>
  </p:cSld>
  <p:clrMapOvr>
    <a:masterClrMapping/>
  </p:clrMapOvr>
</p:sld>
</file>

<file path=ppt/theme/theme1.xml><?xml version="1.0" encoding="utf-8"?>
<a:theme xmlns:a="http://schemas.openxmlformats.org/drawingml/2006/main" name="lecturenotes">
  <a:themeElements>
    <a:clrScheme name="lecturenot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cturenot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cturenot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3241</TotalTime>
  <Words>37</Words>
  <Application>Microsoft Office PowerPoint</Application>
  <PresentationFormat>Ekran Gösterisi (4:3)</PresentationFormat>
  <Paragraphs>17</Paragraphs>
  <Slides>7</Slides>
  <Notes>7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1" baseType="lpstr">
      <vt:lpstr>Arial</vt:lpstr>
      <vt:lpstr>Verdana</vt:lpstr>
      <vt:lpstr>lecturenotes</vt:lpstr>
      <vt:lpstr>Photo Editor Fotoğrafı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ataturk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MF102 Bilgisayar Programlama MATLAB Lecture5</dc:title>
  <dc:creator>Deniz Dal</dc:creator>
  <cp:lastModifiedBy>Gürşah GÜRÜF</cp:lastModifiedBy>
  <cp:revision>1005</cp:revision>
  <dcterms:created xsi:type="dcterms:W3CDTF">1999-02-15T21:55:23Z</dcterms:created>
  <dcterms:modified xsi:type="dcterms:W3CDTF">2024-10-20T17:14:49Z</dcterms:modified>
</cp:coreProperties>
</file>